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43509EC-7835-4EEB-BCD3-3A322CBDB47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0431D798-7AA4-4DA4-946B-E778AF61E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2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6832"/>
            <a:ext cx="8229600" cy="78296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状態がある場合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980728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三重県透析研究会学術集会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5562" y="346791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0942" y="392695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①顧問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④講演料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⑤原稿料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⑥医学研究費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⑦研究費・奨学寄附金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　　　　　 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あり（〇○製薬） 　　　　　　　　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</a:t>
            </a:r>
            <a:endParaRPr kumimoji="1"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76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HGS明朝E</vt:lpstr>
      <vt:lpstr>メイリオ</vt:lpstr>
      <vt:lpstr>Arial</vt:lpstr>
      <vt:lpstr>Calibri</vt:lpstr>
      <vt:lpstr>Office ​​テーマ</vt:lpstr>
      <vt:lpstr>【スライド例】 発表時、申告すべきCOI状態がある場合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dc:creator>血液浄化</dc:creator>
  <cp:lastModifiedBy>セカンド WEB</cp:lastModifiedBy>
  <cp:revision>12</cp:revision>
  <cp:lastPrinted>2024-02-05T07:57:11Z</cp:lastPrinted>
  <dcterms:created xsi:type="dcterms:W3CDTF">2016-06-16T11:29:27Z</dcterms:created>
  <dcterms:modified xsi:type="dcterms:W3CDTF">2024-02-06T06:51:30Z</dcterms:modified>
</cp:coreProperties>
</file>